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ТЕСТ ПО ТВОРЧЕСТВУ</a:t>
            </a:r>
            <a:br>
              <a:rPr lang="ru-RU" dirty="0" smtClean="0"/>
            </a:br>
            <a:r>
              <a:rPr lang="ru-RU" dirty="0" smtClean="0"/>
              <a:t> А. С. ПУШКИНА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err="1" smtClean="0"/>
              <a:t>Л-------е</a:t>
            </a:r>
            <a:r>
              <a:rPr lang="ru-RU" sz="4800" dirty="0" smtClean="0"/>
              <a:t> – излучина морского берега</a:t>
            </a:r>
          </a:p>
          <a:p>
            <a:pPr>
              <a:buNone/>
            </a:pPr>
            <a:r>
              <a:rPr lang="ru-RU" sz="4800" dirty="0" err="1" smtClean="0"/>
              <a:t>В-----е</a:t>
            </a:r>
            <a:r>
              <a:rPr lang="ru-RU" sz="4800" dirty="0" smtClean="0"/>
              <a:t> – призрак, привидение</a:t>
            </a:r>
          </a:p>
          <a:p>
            <a:pPr>
              <a:buNone/>
            </a:pPr>
            <a:r>
              <a:rPr lang="ru-RU" sz="4800" dirty="0" err="1" smtClean="0"/>
              <a:t>В----ь</a:t>
            </a:r>
            <a:r>
              <a:rPr lang="ru-RU" sz="4800" dirty="0" smtClean="0"/>
              <a:t> – воин, богатырь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Вставьте пропущенные буквы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60848"/>
          <a:ext cx="8229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5466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вариант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вариант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Дуб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Ученый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Витязь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Грозный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Цепь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Неведомые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Воды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Бурый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Зеленый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Дядька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Русский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Дорожки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Златая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Царь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Морской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Звери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Песчаный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Волк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Прекрасный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Брег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Невидан-ные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Дух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Ясные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Соединит е стрелками определение с определяющим словом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0242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Избушка там на курьих ножках стоит без окон, без дверей.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 тридцать витязей прекрасных </a:t>
            </a:r>
          </a:p>
          <a:p>
            <a:pPr>
              <a:buNone/>
            </a:pPr>
            <a:r>
              <a:rPr lang="ru-RU" dirty="0" smtClean="0"/>
              <a:t>Чредой из вод выходят ясных,</a:t>
            </a:r>
          </a:p>
          <a:p>
            <a:pPr>
              <a:buNone/>
            </a:pPr>
            <a:r>
              <a:rPr lang="ru-RU" dirty="0" smtClean="0"/>
              <a:t>И сними дядька их морской.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темнице там царевна тужит, </a:t>
            </a:r>
          </a:p>
          <a:p>
            <a:pPr>
              <a:buNone/>
            </a:pPr>
            <a:r>
              <a:rPr lang="ru-RU" dirty="0" smtClean="0"/>
              <a:t>А бурый волк ей верно служит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Там царь Кощей над златом чахнет.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33489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3</a:t>
            </a:r>
            <a:r>
              <a:rPr lang="ru-RU" dirty="0" smtClean="0"/>
              <a:t>. </a:t>
            </a:r>
            <a:r>
              <a:rPr lang="ru-RU" sz="3600" dirty="0" smtClean="0"/>
              <a:t>Какие народные и литературные сказки вспоминаете вы, когда читаете следующие строчки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С-------к</a:t>
            </a:r>
            <a:r>
              <a:rPr lang="ru-RU" dirty="0" smtClean="0"/>
              <a:t> – канун Рождества</a:t>
            </a:r>
          </a:p>
          <a:p>
            <a:r>
              <a:rPr lang="ru-RU" dirty="0" err="1" smtClean="0"/>
              <a:t>П---т</a:t>
            </a:r>
            <a:r>
              <a:rPr lang="ru-RU" dirty="0" smtClean="0"/>
              <a:t> – палец</a:t>
            </a:r>
          </a:p>
          <a:p>
            <a:r>
              <a:rPr lang="ru-RU" dirty="0" err="1" smtClean="0"/>
              <a:t>Ч------а</a:t>
            </a:r>
            <a:r>
              <a:rPr lang="ru-RU" dirty="0" smtClean="0"/>
              <a:t> – служанка для «черной» работы</a:t>
            </a:r>
          </a:p>
          <a:p>
            <a:r>
              <a:rPr lang="ru-RU" dirty="0" err="1" smtClean="0"/>
              <a:t>П----и</a:t>
            </a:r>
            <a:r>
              <a:rPr lang="ru-RU" dirty="0" smtClean="0"/>
              <a:t> – широкие нары для спанья, расположенные под потолком между печью и стеной</a:t>
            </a:r>
          </a:p>
          <a:p>
            <a:r>
              <a:rPr lang="ru-RU" dirty="0" err="1" smtClean="0"/>
              <a:t>Ч-----а</a:t>
            </a:r>
            <a:r>
              <a:rPr lang="ru-RU" dirty="0" smtClean="0"/>
              <a:t> – монахиня</a:t>
            </a:r>
          </a:p>
          <a:p>
            <a:r>
              <a:rPr lang="ru-RU" dirty="0" err="1" smtClean="0"/>
              <a:t>Р-----а</a:t>
            </a:r>
            <a:r>
              <a:rPr lang="ru-RU" dirty="0" smtClean="0"/>
              <a:t> – старинное орудие для наказания</a:t>
            </a:r>
          </a:p>
          <a:p>
            <a:r>
              <a:rPr lang="ru-RU" dirty="0" err="1" smtClean="0"/>
              <a:t>С------а</a:t>
            </a:r>
            <a:r>
              <a:rPr lang="ru-RU" dirty="0" smtClean="0"/>
              <a:t> – небольшая светлая комната, расположенная в верхней части дома, в которой обычно жили девушки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Впишите пропущенные буквы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9451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Свет мой, зеркальце! Скажи, да всю правду доложи.</a:t>
            </a:r>
          </a:p>
          <a:p>
            <a:r>
              <a:rPr lang="ru-RU" dirty="0" smtClean="0"/>
              <a:t>Погоди; об ней, быть может, ветер знает. Он поможет.</a:t>
            </a:r>
          </a:p>
          <a:p>
            <a:r>
              <a:rPr lang="ru-RU" dirty="0" smtClean="0"/>
              <a:t>Месяц, месяц, мой дружок, Позолоченный рожок!</a:t>
            </a:r>
          </a:p>
          <a:p>
            <a:r>
              <a:rPr lang="ru-RU" dirty="0" smtClean="0"/>
              <a:t>А царевна все ж милее, Все ж румяней и белее.</a:t>
            </a:r>
          </a:p>
          <a:p>
            <a:r>
              <a:rPr lang="ru-RU" dirty="0" smtClean="0"/>
              <a:t>Крепко связаны ей локти; Попадется зверю в когти, Меньше будет ей терпеть, Легче будет умереть.</a:t>
            </a:r>
          </a:p>
          <a:p>
            <a:r>
              <a:rPr lang="ru-RU" dirty="0" smtClean="0"/>
              <a:t>Там за речкой тихоструйной Есть высокая гора, ней глубокая нора…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5. Напишите имя персонажа сказки А.С. Пушкина (кому принадлежат эти слова?)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6. Чем отличается литературная сказка от народной сказки?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</TotalTime>
  <Words>306</Words>
  <Application>Microsoft Office PowerPoint</Application>
  <PresentationFormat>Экран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ТЕСТ ПО ТВОРЧЕСТВУ  А. С. ПУШКИНА</vt:lpstr>
      <vt:lpstr>1. Вставьте пропущенные буквы</vt:lpstr>
      <vt:lpstr>2. Соединит е стрелками определение с определяющим словом</vt:lpstr>
      <vt:lpstr>3. Какие народные и литературные сказки вспоминаете вы, когда читаете следующие строчки</vt:lpstr>
      <vt:lpstr>4. Впишите пропущенные буквы</vt:lpstr>
      <vt:lpstr>5. Напишите имя персонажа сказки А.С. Пушкина (кому принадлежат эти слова?)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ПО ТВОРЧЕСТВУ  А. С. ПУШКИНА</dc:title>
  <dc:creator>Admin</dc:creator>
  <cp:lastModifiedBy>1</cp:lastModifiedBy>
  <cp:revision>3</cp:revision>
  <dcterms:created xsi:type="dcterms:W3CDTF">2015-11-21T03:29:50Z</dcterms:created>
  <dcterms:modified xsi:type="dcterms:W3CDTF">2015-11-21T03:52:36Z</dcterms:modified>
</cp:coreProperties>
</file>